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42EA-B918-4069-91CB-9E040BB1EFAA}" type="datetimeFigureOut">
              <a:rPr lang="en-US" smtClean="0"/>
              <a:t>3/7/2010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530F2-DF91-4E7B-95DD-61B78DD73C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42EA-B918-4069-91CB-9E040BB1EFAA}" type="datetimeFigureOut">
              <a:rPr lang="en-US" smtClean="0"/>
              <a:t>3/7/2010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530F2-DF91-4E7B-95DD-61B78DD73C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29200" y="3352800"/>
            <a:ext cx="2286000" cy="22860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6.24566E-7 L -0.43333 -6.24566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333 -6.24566E-7 L -0.43333 -0.33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TLC Creaitve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Troy Chollar</dc:creator>
  <cp:lastModifiedBy>Troy Chollar</cp:lastModifiedBy>
  <cp:revision>4</cp:revision>
  <dcterms:created xsi:type="dcterms:W3CDTF">2010-03-08T03:30:36Z</dcterms:created>
  <dcterms:modified xsi:type="dcterms:W3CDTF">2010-03-08T04:00:43Z</dcterms:modified>
</cp:coreProperties>
</file>